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73" r:id="rId3"/>
    <p:sldId id="272" r:id="rId4"/>
    <p:sldId id="268" r:id="rId5"/>
    <p:sldId id="269" r:id="rId6"/>
    <p:sldId id="270" r:id="rId7"/>
    <p:sldId id="271" r:id="rId8"/>
    <p:sldId id="274" r:id="rId9"/>
    <p:sldId id="27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66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9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6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7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80BE2-282C-4382-A9F5-93C5C3638A5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03E94-B20A-4992-830D-BF6663FB5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0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68"/>
            <a:ext cx="9144000" cy="6828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599" y="0"/>
            <a:ext cx="85343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a-I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ਹੱਥ ਲਿਖਤ ਰਮਾਇਣ</a:t>
            </a:r>
          </a:p>
          <a:p>
            <a:pPr algn="ctr"/>
            <a:r>
              <a:rPr lang="pa-I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ਭਗਵਾਨ ਵਾਲਮੀਕਿ ਜੀ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2964" r="14166" b="22221"/>
          <a:stretch/>
        </p:blipFill>
        <p:spPr>
          <a:xfrm>
            <a:off x="731518" y="1518940"/>
            <a:ext cx="7528560" cy="25958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13923" r="8223" b="9533"/>
          <a:stretch/>
        </p:blipFill>
        <p:spPr>
          <a:xfrm>
            <a:off x="1485900" y="4274820"/>
            <a:ext cx="617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  <p:sndAc>
          <p:stSnd>
            <p:snd r:embed="rId2" name="wind.wav"/>
          </p:stSnd>
        </p:sndAc>
      </p:transition>
    </mc:Choice>
    <mc:Fallback xmlns="">
      <p:transition spd="slow" advClick="0" advTm="4000">
        <p:blinds dir="vert"/>
        <p:sndAc>
          <p:stSnd>
            <p:snd r:embed="rId6" name="wind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68"/>
            <a:ext cx="9144000" cy="6828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255852"/>
            <a:ext cx="85343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a-I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ਭਗਵਾਨ ਵਾਲਮੀਕਿ ਰਮਾਇਣ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molLipiThick" panose="000004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3504" r="12496" b="8109"/>
          <a:stretch/>
        </p:blipFill>
        <p:spPr>
          <a:xfrm rot="5400000">
            <a:off x="5534752" y="1543636"/>
            <a:ext cx="3192714" cy="23740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1110" r="8772" b="9357"/>
          <a:stretch/>
        </p:blipFill>
        <p:spPr>
          <a:xfrm rot="5400000">
            <a:off x="320177" y="1604817"/>
            <a:ext cx="3031119" cy="22517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10197" r="14568" b="12515"/>
          <a:stretch/>
        </p:blipFill>
        <p:spPr>
          <a:xfrm rot="5400000">
            <a:off x="4338042" y="4049392"/>
            <a:ext cx="2998719" cy="22502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t="14966" r="12023" b="14286"/>
          <a:stretch/>
        </p:blipFill>
        <p:spPr>
          <a:xfrm rot="5400000">
            <a:off x="1646379" y="4076701"/>
            <a:ext cx="3048000" cy="22098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9" t="17407" r="15554" b="20370"/>
          <a:stretch/>
        </p:blipFill>
        <p:spPr>
          <a:xfrm rot="5400000">
            <a:off x="3217099" y="1296860"/>
            <a:ext cx="2481202" cy="2057400"/>
          </a:xfrm>
          <a:prstGeom prst="rect">
            <a:avLst/>
          </a:prstGeom>
          <a:ln w="1270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23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8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47223"/>
            <a:ext cx="85343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a-I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ਭਗਵਾਨ ਵਾਲਮੀਕਿ ਰਮਾਇਣ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molLipiThick" panose="000004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19999" r="17727" b="18182"/>
          <a:stretch/>
        </p:blipFill>
        <p:spPr>
          <a:xfrm rot="5400000">
            <a:off x="-347882" y="2143219"/>
            <a:ext cx="4876801" cy="3188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24983" r="19212" b="14276"/>
          <a:stretch/>
        </p:blipFill>
        <p:spPr>
          <a:xfrm rot="5400000">
            <a:off x="3766791" y="4316116"/>
            <a:ext cx="2601013" cy="1870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9999" r="13333" b="20741"/>
          <a:stretch/>
        </p:blipFill>
        <p:spPr>
          <a:xfrm rot="5400000">
            <a:off x="3713045" y="1427049"/>
            <a:ext cx="2708507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6667" r="12444" b="15185"/>
          <a:stretch/>
        </p:blipFill>
        <p:spPr>
          <a:xfrm rot="5400000">
            <a:off x="6002687" y="1378558"/>
            <a:ext cx="2729290" cy="1981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4446" r="10000" b="18888"/>
          <a:stretch/>
        </p:blipFill>
        <p:spPr>
          <a:xfrm rot="5400000">
            <a:off x="6133946" y="4350534"/>
            <a:ext cx="2466772" cy="1829777"/>
          </a:xfrm>
          <a:prstGeom prst="rect">
            <a:avLst/>
          </a:prstGeom>
          <a:ln w="1270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8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12" y="13541"/>
            <a:ext cx="9144000" cy="6828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9434" r="13208" b="7548"/>
          <a:stretch/>
        </p:blipFill>
        <p:spPr>
          <a:xfrm rot="4767496">
            <a:off x="189048" y="1591157"/>
            <a:ext cx="3071534" cy="2472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t="23398" r="17441" b="12898"/>
          <a:stretch/>
        </p:blipFill>
        <p:spPr>
          <a:xfrm rot="6093210">
            <a:off x="5772742" y="1580633"/>
            <a:ext cx="3177499" cy="2376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12796" r="9384" b="15166"/>
          <a:stretch/>
        </p:blipFill>
        <p:spPr>
          <a:xfrm rot="5400000">
            <a:off x="3355389" y="1422994"/>
            <a:ext cx="2544866" cy="1881414"/>
          </a:xfrm>
          <a:prstGeom prst="rect">
            <a:avLst/>
          </a:prstGeom>
          <a:ln w="1270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28600" y="255852"/>
            <a:ext cx="85343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a-I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ਯੋਗ ਵਸ਼ਿਸ਼ਟ ਭਗਵਾਨ ਵਾਲਮੀਕਿ ਕ੍ਰਿਤ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molLipiThick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2550" r="5882" b="12157"/>
          <a:stretch/>
        </p:blipFill>
        <p:spPr>
          <a:xfrm rot="5400000">
            <a:off x="1995588" y="4412665"/>
            <a:ext cx="2629545" cy="17290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000" r="7777" b="14444"/>
          <a:stretch/>
        </p:blipFill>
        <p:spPr>
          <a:xfrm rot="5400000">
            <a:off x="4845423" y="4374778"/>
            <a:ext cx="2653553" cy="1828800"/>
          </a:xfrm>
          <a:prstGeom prst="rect">
            <a:avLst/>
          </a:prstGeom>
          <a:ln w="1270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27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68"/>
            <a:ext cx="9144000" cy="6828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152400"/>
            <a:ext cx="85343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a-I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ਭਾਰਤੀ ਸਮਾਜ ਵਿਚ ਰਮਾਇਣ ਦੇ ਪਾਤਰਾਂ ਦਾ ਯੋਗਦਾਨ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molLipiThick" panose="000004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4" t="20170" r="11336" b="16194"/>
          <a:stretch/>
        </p:blipFill>
        <p:spPr>
          <a:xfrm rot="5400000">
            <a:off x="2604373" y="2087297"/>
            <a:ext cx="3550324" cy="2638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21065" r="11923" b="10524"/>
          <a:stretch/>
        </p:blipFill>
        <p:spPr>
          <a:xfrm rot="5400000">
            <a:off x="275442" y="2112379"/>
            <a:ext cx="2602764" cy="19444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t="22464" r="15136" b="15036"/>
          <a:stretch/>
        </p:blipFill>
        <p:spPr>
          <a:xfrm rot="5400000">
            <a:off x="5850655" y="2142587"/>
            <a:ext cx="2602766" cy="1884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t="17117" r="8701" b="12951"/>
          <a:stretch/>
        </p:blipFill>
        <p:spPr>
          <a:xfrm rot="5400000">
            <a:off x="1115061" y="4587679"/>
            <a:ext cx="2453638" cy="1811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5" t="23619" r="16915" b="20100"/>
          <a:stretch/>
        </p:blipFill>
        <p:spPr>
          <a:xfrm rot="5400000">
            <a:off x="5373925" y="4614212"/>
            <a:ext cx="2494626" cy="184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8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68"/>
            <a:ext cx="9144000" cy="6828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152400"/>
            <a:ext cx="85343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a-I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ਭਗਵਾਨ ਵਾਲਮੀਕਿ ਜੀ ਦਾ ਜੀਵਨ </a:t>
            </a:r>
          </a:p>
          <a:p>
            <a:pPr algn="ctr"/>
            <a:r>
              <a:rPr lang="pa-I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ਅਤੇ ਸਿਖਆਵਾਂ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7407" r="12222" b="17407"/>
          <a:stretch/>
        </p:blipFill>
        <p:spPr>
          <a:xfrm rot="5400000">
            <a:off x="4413658" y="4475681"/>
            <a:ext cx="2525197" cy="1975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24814" r="20000" b="17407"/>
          <a:stretch/>
        </p:blipFill>
        <p:spPr>
          <a:xfrm rot="5400000">
            <a:off x="2248429" y="4510404"/>
            <a:ext cx="2487848" cy="1943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20371" r="13333" b="17408"/>
          <a:stretch/>
        </p:blipFill>
        <p:spPr>
          <a:xfrm rot="5400000">
            <a:off x="6272630" y="2043921"/>
            <a:ext cx="2959991" cy="20207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1481" r="11279" b="15926"/>
          <a:stretch/>
        </p:blipFill>
        <p:spPr>
          <a:xfrm rot="5400000">
            <a:off x="-56347" y="2013953"/>
            <a:ext cx="2961554" cy="20868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0" t="3333" r="21515" b="3333"/>
          <a:stretch/>
        </p:blipFill>
        <p:spPr>
          <a:xfrm rot="5400000">
            <a:off x="3527737" y="1204343"/>
            <a:ext cx="2206171" cy="347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68"/>
            <a:ext cx="9144000" cy="6828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152400"/>
            <a:ext cx="85343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a-I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ਭਗਵਾਨ ਵਾਲਮੀਕਿ ਰਮਾਇਣ ਕੋਸ਼</a:t>
            </a:r>
          </a:p>
          <a:p>
            <a:pPr algn="ctr"/>
            <a:r>
              <a:rPr lang="pa-I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ਅਤੇ ਧੁਨੀ ਸਿਧਾਂਤ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molLipiThick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6592" r="8889" b="16740"/>
          <a:stretch/>
        </p:blipFill>
        <p:spPr>
          <a:xfrm rot="10800000">
            <a:off x="2895600" y="2557532"/>
            <a:ext cx="3352800" cy="209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16296" r="10545" b="14075"/>
          <a:stretch/>
        </p:blipFill>
        <p:spPr>
          <a:xfrm rot="5400000">
            <a:off x="5943996" y="2428537"/>
            <a:ext cx="3476698" cy="2353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4037" r="11839" b="22806"/>
          <a:stretch/>
        </p:blipFill>
        <p:spPr>
          <a:xfrm rot="5400000">
            <a:off x="-27591" y="2590279"/>
            <a:ext cx="3095761" cy="2030007"/>
          </a:xfrm>
          <a:prstGeom prst="rect">
            <a:avLst/>
          </a:prstGeom>
          <a:ln w="1270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7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0"/>
            <a:ext cx="9144000" cy="6828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152400"/>
            <a:ext cx="85343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a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ਭਗਵਾਨ ਵਾਲਮੀਕਿ ਜੀ ਨਾਲ ਸੰਬੰਧਤ</a:t>
            </a:r>
          </a:p>
          <a:p>
            <a:pPr algn="ctr"/>
            <a:r>
              <a:rPr lang="pa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ਹੱਥ-ਲਿਖਤਾਂ ਅਤੇ ਪੁਸਤਕ ਪ੍ਰਦਰਸ਼ਨੀ ਦੀਆਂ ਝਲਕੀਆਂ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molLipiThick" panose="000004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1667"/>
          <a:stretch/>
        </p:blipFill>
        <p:spPr>
          <a:xfrm>
            <a:off x="228600" y="4410611"/>
            <a:ext cx="4267200" cy="2261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833" b="3176"/>
          <a:stretch/>
        </p:blipFill>
        <p:spPr>
          <a:xfrm>
            <a:off x="4709205" y="4379982"/>
            <a:ext cx="4145188" cy="2246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606" r="4167" b="12815"/>
          <a:stretch/>
        </p:blipFill>
        <p:spPr>
          <a:xfrm>
            <a:off x="1220785" y="1600200"/>
            <a:ext cx="6550027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65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0"/>
            <a:ext cx="9144000" cy="6828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2438400"/>
            <a:ext cx="85343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a-IN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molLipiThick" panose="00000400000000000000" pitchFamily="2" charset="0"/>
              </a:rPr>
              <a:t>ਧੰਨਵਾਦ</a:t>
            </a:r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molLipiThick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</TotalTime>
  <Words>51</Words>
  <Application>Microsoft Office PowerPoint</Application>
  <PresentationFormat>On-screen Show (4:3)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AnmolLipiThick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</dc:creator>
  <cp:lastModifiedBy>Bhupesh Kumar</cp:lastModifiedBy>
  <cp:revision>110</cp:revision>
  <dcterms:created xsi:type="dcterms:W3CDTF">2020-10-29T17:32:11Z</dcterms:created>
  <dcterms:modified xsi:type="dcterms:W3CDTF">2025-04-28T09:12:49Z</dcterms:modified>
</cp:coreProperties>
</file>